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Caveat"/>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Daniel Cortijo Gamboa"/>
  <p:cmAuthor clrIdx="1" id="1" initials="" lastIdx="1" name="Eloy Moreno Cortij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Caveat-bold.fntdata"/><Relationship Id="rId10" Type="http://schemas.openxmlformats.org/officeDocument/2006/relationships/slide" Target="slides/slide4.xml"/><Relationship Id="rId21" Type="http://schemas.openxmlformats.org/officeDocument/2006/relationships/font" Target="fonts/Caveat-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2-20T21:18:56.082">
    <p:pos x="6000" y="0"/>
    <p:text>Juego de peleas de acción basado en juegos arcade del género. Los personajes tienen cuatro ataques básicos y dos habilidades con cooldown que pueden usar durante el combate. Entre cada ronda de combate hay una ronda de entrenamiento en la que se consiguen habilidades que se pueden usar en el resto de rondas, golpeando un saco.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2-20T21:56:21.181">
    <p:pos x="6000" y="0"/>
    <p:text>Muchas, poner imágenes de iconos.
 Se dividen por niveles, cada habilidad tiene su propio cooldown y fuerza. Dependiendo de su nivel de poder, son más espectaculares y mejores.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20-02-20T21:33:05.039">
    <p:pos x="6000" y="0"/>
    <p:text>Varias imágenes con arte provisional de las habilidades
Comentar sobre los efectos, y poder con las imágenes. Por ejemplo, se puede poner el Counter devolviendo un golpe, Explosive willpower cargando la onda de luz, ‘Nado kick con el tornado y lanzando al oponente, Knock down cargando con efectos chupïgüachïs hacia el oponente (estando a punto de chocarse), Vampiric strike golpeando en el pecho a otro (con sus efectos).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2-21T10:21:07.596">
    <p:pos x="6000" y="0"/>
    <p:text>Qué ha ido bien:
-Concepto sólido.
-Documentación robusta.
-Reuniones con todo el equipo.
-Arte provisional.</p:text>
  </p:cm>
  <p:cm authorId="0" idx="4" dt="2020-02-21T10:20:13.152">
    <p:pos x="6000" y="100"/>
    <p:text>Qué tal va la cosa:
Hemos terminado la fase de preproducción: tenemos un documento de diseño en el que especificamos todos los personajes, habilidades y modos de juego. Tenemos un arte provisional de todos los personajes y escenarios.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2-21T10:35:26.913">
    <p:pos x="6000" y="0"/>
    <p:text>Qué ha ido mal:
-Organización, mucha gente.
-Nos falta definir la arquitectura.
-Cómo empezamos.
-Pocas reuniones.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f3c05428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f3c05428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f3ccff1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f3ccff1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f48583a0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f48583a0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f48583a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f48583a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f3c054285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f3c054285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f3c0542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f3c0542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f3c05428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f3c05428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f48583a0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f48583a0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f48583a0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f48583a0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f3ccff1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f3ccff1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f3ccff1d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3ccff1d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f3c054285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f3c054285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f3ccff1d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f3ccff1d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4.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4.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39.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42.jpg"/><Relationship Id="rId5" Type="http://schemas.openxmlformats.org/officeDocument/2006/relationships/image" Target="../media/image46.png"/><Relationship Id="rId6"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hyperlink" Target="https://twitter.com/MoruyankiiFight" TargetMode="External"/><Relationship Id="rId5" Type="http://schemas.openxmlformats.org/officeDocument/2006/relationships/hyperlink" Target="https://github.com/MoruyankiiFighter/FighterTraight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28.png"/><Relationship Id="rId9"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2.png"/><Relationship Id="rId13" Type="http://schemas.openxmlformats.org/officeDocument/2006/relationships/image" Target="../media/image36.png"/><Relationship Id="rId12"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27.jpg"/><Relationship Id="rId9" Type="http://schemas.openxmlformats.org/officeDocument/2006/relationships/image" Target="../media/image33.png"/><Relationship Id="rId15" Type="http://schemas.openxmlformats.org/officeDocument/2006/relationships/image" Target="../media/image40.png"/><Relationship Id="rId14" Type="http://schemas.openxmlformats.org/officeDocument/2006/relationships/image" Target="../media/image35.jpg"/><Relationship Id="rId17" Type="http://schemas.openxmlformats.org/officeDocument/2006/relationships/image" Target="../media/image9.png"/><Relationship Id="rId16" Type="http://schemas.openxmlformats.org/officeDocument/2006/relationships/image" Target="../media/image37.png"/><Relationship Id="rId5" Type="http://schemas.openxmlformats.org/officeDocument/2006/relationships/image" Target="../media/image24.png"/><Relationship Id="rId6" Type="http://schemas.openxmlformats.org/officeDocument/2006/relationships/image" Target="../media/image31.png"/><Relationship Id="rId18"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D4D4D"/>
            </a:gs>
            <a:gs pos="100000">
              <a:srgbClr val="000000"/>
            </a:gs>
          </a:gsLst>
          <a:path path="circle">
            <a:fillToRect b="50%" l="50%" r="50%" t="50%"/>
          </a:path>
          <a:tileRect/>
        </a:gradFill>
      </p:bgPr>
    </p:bg>
    <p:spTree>
      <p:nvGrpSpPr>
        <p:cNvPr id="87" name="Shape 87"/>
        <p:cNvGrpSpPr/>
        <p:nvPr/>
      </p:nvGrpSpPr>
      <p:grpSpPr>
        <a:xfrm>
          <a:off x="0" y="0"/>
          <a:ext cx="0" cy="0"/>
          <a:chOff x="0" y="0"/>
          <a:chExt cx="0" cy="0"/>
        </a:xfrm>
      </p:grpSpPr>
      <p:sp>
        <p:nvSpPr>
          <p:cNvPr id="88" name="Google Shape;88;p14"/>
          <p:cNvSpPr txBox="1"/>
          <p:nvPr>
            <p:ph idx="1" type="subTitle"/>
          </p:nvPr>
        </p:nvSpPr>
        <p:spPr>
          <a:xfrm>
            <a:off x="1143000" y="2701528"/>
            <a:ext cx="6858000" cy="124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
              <a:t>Arte de personajes</a:t>
            </a:r>
            <a:endParaRPr/>
          </a:p>
        </p:txBody>
      </p:sp>
      <p:pic>
        <p:nvPicPr>
          <p:cNvPr id="89" name="Google Shape;89;p14"/>
          <p:cNvPicPr preferRelativeResize="0"/>
          <p:nvPr/>
        </p:nvPicPr>
        <p:blipFill>
          <a:blip r:embed="rId3">
            <a:alphaModFix/>
          </a:blip>
          <a:stretch>
            <a:fillRect/>
          </a:stretch>
        </p:blipFill>
        <p:spPr>
          <a:xfrm>
            <a:off x="2686039" y="-3"/>
            <a:ext cx="3771914"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2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2" name="Google Shape;192;p23"/>
          <p:cNvPicPr preferRelativeResize="0"/>
          <p:nvPr/>
        </p:nvPicPr>
        <p:blipFill>
          <a:blip r:embed="rId4">
            <a:alphaModFix/>
          </a:blip>
          <a:stretch>
            <a:fillRect/>
          </a:stretch>
        </p:blipFill>
        <p:spPr>
          <a:xfrm>
            <a:off x="3314575" y="630425"/>
            <a:ext cx="2618200" cy="3706625"/>
          </a:xfrm>
          <a:prstGeom prst="rect">
            <a:avLst/>
          </a:prstGeom>
          <a:noFill/>
          <a:ln>
            <a:noFill/>
          </a:ln>
        </p:spPr>
      </p:pic>
      <p:pic>
        <p:nvPicPr>
          <p:cNvPr id="193" name="Google Shape;193;p23"/>
          <p:cNvPicPr preferRelativeResize="0"/>
          <p:nvPr/>
        </p:nvPicPr>
        <p:blipFill>
          <a:blip r:embed="rId5">
            <a:alphaModFix/>
          </a:blip>
          <a:stretch>
            <a:fillRect/>
          </a:stretch>
        </p:blipFill>
        <p:spPr>
          <a:xfrm>
            <a:off x="588400" y="1741125"/>
            <a:ext cx="3066975" cy="3066975"/>
          </a:xfrm>
          <a:prstGeom prst="rect">
            <a:avLst/>
          </a:prstGeom>
          <a:noFill/>
          <a:ln>
            <a:noFill/>
          </a:ln>
        </p:spPr>
      </p:pic>
      <p:pic>
        <p:nvPicPr>
          <p:cNvPr id="194" name="Google Shape;194;p23"/>
          <p:cNvPicPr preferRelativeResize="0"/>
          <p:nvPr/>
        </p:nvPicPr>
        <p:blipFill>
          <a:blip r:embed="rId6">
            <a:alphaModFix/>
          </a:blip>
          <a:stretch>
            <a:fillRect/>
          </a:stretch>
        </p:blipFill>
        <p:spPr>
          <a:xfrm>
            <a:off x="6075650" y="2113825"/>
            <a:ext cx="1917525" cy="2556700"/>
          </a:xfrm>
          <a:prstGeom prst="rect">
            <a:avLst/>
          </a:prstGeom>
          <a:noFill/>
          <a:ln>
            <a:noFill/>
          </a:ln>
        </p:spPr>
      </p:pic>
      <p:sp>
        <p:nvSpPr>
          <p:cNvPr id="195" name="Google Shape;195;p23"/>
          <p:cNvSpPr/>
          <p:nvPr/>
        </p:nvSpPr>
        <p:spPr>
          <a:xfrm flipH="1" rot="10800000">
            <a:off x="3638700" y="-267800"/>
            <a:ext cx="1735800" cy="1058100"/>
          </a:xfrm>
          <a:prstGeom prst="snip2SameRect">
            <a:avLst>
              <a:gd fmla="val 16667" name="adj1"/>
              <a:gd fmla="val 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3459050" y="-327950"/>
            <a:ext cx="1957800" cy="11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4800">
                <a:solidFill>
                  <a:srgbClr val="FF9900"/>
                </a:solidFill>
                <a:latin typeface="Caveat"/>
                <a:ea typeface="Caveat"/>
                <a:cs typeface="Caveat"/>
                <a:sym typeface="Caveat"/>
              </a:rPr>
              <a:t>0 : 32</a:t>
            </a:r>
            <a:endParaRPr b="1" i="1" sz="4800">
              <a:solidFill>
                <a:srgbClr val="FF9900"/>
              </a:solidFill>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4"/>
          <p:cNvSpPr/>
          <p:nvPr/>
        </p:nvSpPr>
        <p:spPr>
          <a:xfrm flipH="1" rot="10800000">
            <a:off x="3638700" y="-267800"/>
            <a:ext cx="1735800" cy="1058100"/>
          </a:xfrm>
          <a:prstGeom prst="snip2SameRect">
            <a:avLst>
              <a:gd fmla="val 16667" name="adj1"/>
              <a:gd fmla="val 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nvSpPr>
        <p:spPr>
          <a:xfrm>
            <a:off x="3459050" y="-187725"/>
            <a:ext cx="1957800" cy="11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rgbClr val="FF9900"/>
                </a:solidFill>
                <a:latin typeface="Caveat"/>
                <a:ea typeface="Caveat"/>
                <a:cs typeface="Caveat"/>
                <a:sym typeface="Caveat"/>
              </a:rPr>
              <a:t>SCORE:</a:t>
            </a:r>
            <a:endParaRPr b="1" sz="2400">
              <a:solidFill>
                <a:srgbClr val="FF9900"/>
              </a:solidFill>
              <a:latin typeface="Caveat"/>
              <a:ea typeface="Caveat"/>
              <a:cs typeface="Caveat"/>
              <a:sym typeface="Caveat"/>
            </a:endParaRPr>
          </a:p>
          <a:p>
            <a:pPr indent="0" lvl="0" marL="0" rtl="0" algn="ctr">
              <a:spcBef>
                <a:spcPts val="0"/>
              </a:spcBef>
              <a:spcAft>
                <a:spcPts val="0"/>
              </a:spcAft>
              <a:buNone/>
            </a:pPr>
            <a:r>
              <a:rPr b="1" lang="es" sz="2400">
                <a:solidFill>
                  <a:srgbClr val="FF9900"/>
                </a:solidFill>
                <a:latin typeface="Caveat"/>
                <a:ea typeface="Caveat"/>
                <a:cs typeface="Caveat"/>
                <a:sym typeface="Caveat"/>
              </a:rPr>
              <a:t>2</a:t>
            </a:r>
            <a:endParaRPr b="1" i="1" sz="2400">
              <a:solidFill>
                <a:srgbClr val="FF9900"/>
              </a:solidFill>
              <a:latin typeface="Caveat"/>
              <a:ea typeface="Caveat"/>
              <a:cs typeface="Caveat"/>
              <a:sym typeface="Caveat"/>
            </a:endParaRPr>
          </a:p>
        </p:txBody>
      </p:sp>
      <p:pic>
        <p:nvPicPr>
          <p:cNvPr id="203" name="Google Shape;203;p24"/>
          <p:cNvPicPr preferRelativeResize="0"/>
          <p:nvPr/>
        </p:nvPicPr>
        <p:blipFill>
          <a:blip r:embed="rId4">
            <a:alphaModFix/>
          </a:blip>
          <a:stretch>
            <a:fillRect/>
          </a:stretch>
        </p:blipFill>
        <p:spPr>
          <a:xfrm>
            <a:off x="1858100" y="2673625"/>
            <a:ext cx="1957800" cy="1957800"/>
          </a:xfrm>
          <a:prstGeom prst="rect">
            <a:avLst/>
          </a:prstGeom>
          <a:noFill/>
          <a:ln>
            <a:noFill/>
          </a:ln>
        </p:spPr>
      </p:pic>
      <p:pic>
        <p:nvPicPr>
          <p:cNvPr id="204" name="Google Shape;204;p24"/>
          <p:cNvPicPr preferRelativeResize="0"/>
          <p:nvPr/>
        </p:nvPicPr>
        <p:blipFill>
          <a:blip r:embed="rId5">
            <a:alphaModFix/>
          </a:blip>
          <a:stretch>
            <a:fillRect/>
          </a:stretch>
        </p:blipFill>
        <p:spPr>
          <a:xfrm flipH="1">
            <a:off x="5997100" y="2515325"/>
            <a:ext cx="2204450" cy="2204450"/>
          </a:xfrm>
          <a:prstGeom prst="rect">
            <a:avLst/>
          </a:prstGeom>
          <a:noFill/>
          <a:ln>
            <a:noFill/>
          </a:ln>
        </p:spPr>
      </p:pic>
      <p:pic>
        <p:nvPicPr>
          <p:cNvPr id="205" name="Google Shape;205;p24"/>
          <p:cNvPicPr preferRelativeResize="0"/>
          <p:nvPr/>
        </p:nvPicPr>
        <p:blipFill>
          <a:blip r:embed="rId6">
            <a:alphaModFix/>
          </a:blip>
          <a:stretch>
            <a:fillRect/>
          </a:stretch>
        </p:blipFill>
        <p:spPr>
          <a:xfrm>
            <a:off x="5045550" y="2801048"/>
            <a:ext cx="1331950" cy="1775950"/>
          </a:xfrm>
          <a:prstGeom prst="rect">
            <a:avLst/>
          </a:prstGeom>
          <a:noFill/>
          <a:ln>
            <a:noFill/>
          </a:ln>
        </p:spPr>
      </p:pic>
      <p:pic>
        <p:nvPicPr>
          <p:cNvPr id="206" name="Google Shape;206;p24"/>
          <p:cNvPicPr preferRelativeResize="0"/>
          <p:nvPr/>
        </p:nvPicPr>
        <p:blipFill>
          <a:blip r:embed="rId7">
            <a:alphaModFix/>
          </a:blip>
          <a:stretch>
            <a:fillRect/>
          </a:stretch>
        </p:blipFill>
        <p:spPr>
          <a:xfrm flipH="1">
            <a:off x="3176225" y="2754363"/>
            <a:ext cx="1869325" cy="1869325"/>
          </a:xfrm>
          <a:prstGeom prst="rect">
            <a:avLst/>
          </a:prstGeom>
          <a:noFill/>
          <a:ln>
            <a:noFill/>
          </a:ln>
        </p:spPr>
      </p:pic>
      <p:pic>
        <p:nvPicPr>
          <p:cNvPr id="207" name="Google Shape;207;p24"/>
          <p:cNvPicPr preferRelativeResize="0"/>
          <p:nvPr/>
        </p:nvPicPr>
        <p:blipFill>
          <a:blip r:embed="rId8">
            <a:alphaModFix/>
          </a:blip>
          <a:stretch>
            <a:fillRect/>
          </a:stretch>
        </p:blipFill>
        <p:spPr>
          <a:xfrm flipH="1">
            <a:off x="7916925" y="2673812"/>
            <a:ext cx="1887475" cy="188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13" name="Google Shape;213;p2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14" name="Google Shape;214;p25"/>
          <p:cNvPicPr preferRelativeResize="0"/>
          <p:nvPr/>
        </p:nvPicPr>
        <p:blipFill rotWithShape="1">
          <a:blip r:embed="rId4">
            <a:alphaModFix/>
          </a:blip>
          <a:srcRect b="3561" l="12504" r="539" t="6728"/>
          <a:stretch/>
        </p:blipFill>
        <p:spPr>
          <a:xfrm>
            <a:off x="0" y="0"/>
            <a:ext cx="9144000" cy="5143500"/>
          </a:xfrm>
          <a:prstGeom prst="rect">
            <a:avLst/>
          </a:prstGeom>
          <a:noFill/>
          <a:ln>
            <a:noFill/>
          </a:ln>
        </p:spPr>
      </p:pic>
      <p:pic>
        <p:nvPicPr>
          <p:cNvPr id="215" name="Google Shape;215;p25"/>
          <p:cNvPicPr preferRelativeResize="0"/>
          <p:nvPr/>
        </p:nvPicPr>
        <p:blipFill rotWithShape="1">
          <a:blip r:embed="rId5">
            <a:alphaModFix/>
          </a:blip>
          <a:srcRect b="3575" l="29166" r="15277" t="8147"/>
          <a:stretch/>
        </p:blipFill>
        <p:spPr>
          <a:xfrm>
            <a:off x="0" y="1453450"/>
            <a:ext cx="4572000" cy="3647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219" name="Shape 219"/>
        <p:cNvGrpSpPr/>
        <p:nvPr/>
      </p:nvGrpSpPr>
      <p:grpSpPr>
        <a:xfrm>
          <a:off x="0" y="0"/>
          <a:ext cx="0" cy="0"/>
          <a:chOff x="0" y="0"/>
          <a:chExt cx="0" cy="0"/>
        </a:xfrm>
      </p:grpSpPr>
      <p:sp>
        <p:nvSpPr>
          <p:cNvPr id="220" name="Google Shape;220;p26"/>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21" name="Google Shape;221;p2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22" name="Google Shape;222;p26"/>
          <p:cNvPicPr preferRelativeResize="0"/>
          <p:nvPr/>
        </p:nvPicPr>
        <p:blipFill>
          <a:blip r:embed="rId5">
            <a:alphaModFix/>
          </a:blip>
          <a:stretch>
            <a:fillRect/>
          </a:stretch>
        </p:blipFill>
        <p:spPr>
          <a:xfrm rot="1284066">
            <a:off x="3164691" y="848407"/>
            <a:ext cx="2712616" cy="3690633"/>
          </a:xfrm>
          <a:prstGeom prst="rect">
            <a:avLst/>
          </a:prstGeom>
          <a:noFill/>
          <a:ln>
            <a:noFill/>
          </a:ln>
        </p:spPr>
      </p:pic>
      <p:pic>
        <p:nvPicPr>
          <p:cNvPr id="223" name="Google Shape;223;p26"/>
          <p:cNvPicPr preferRelativeResize="0"/>
          <p:nvPr/>
        </p:nvPicPr>
        <p:blipFill>
          <a:blip r:embed="rId6">
            <a:alphaModFix amt="68000"/>
          </a:blip>
          <a:stretch>
            <a:fillRect/>
          </a:stretch>
        </p:blipFill>
        <p:spPr>
          <a:xfrm>
            <a:off x="0" y="0"/>
            <a:ext cx="91440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222"/>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ppt_w</p:attrName>
                                        </p:attrNameLst>
                                      </p:cBhvr>
                                      <p:tavLst>
                                        <p:tav fmla="" tm="0">
                                          <p:val>
                                            <p:strVal val="0"/>
                                          </p:val>
                                        </p:tav>
                                        <p:tav fmla="" tm="100000">
                                          <p:val>
                                            <p:strVal val="#ppt_w"/>
                                          </p:val>
                                        </p:tav>
                                      </p:tavLst>
                                    </p:anim>
                                    <p:anim calcmode="lin" valueType="num">
                                      <p:cBhvr additive="base">
                                        <p:cTn dur="500"/>
                                        <p:tgtEl>
                                          <p:spTgt spid="22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7"/>
          <p:cNvSpPr txBox="1"/>
          <p:nvPr>
            <p:ph idx="1" type="body"/>
          </p:nvPr>
        </p:nvSpPr>
        <p:spPr>
          <a:xfrm>
            <a:off x="978000" y="2434725"/>
            <a:ext cx="7188000" cy="961500"/>
          </a:xfrm>
          <a:prstGeom prst="rect">
            <a:avLst/>
          </a:prstGeom>
          <a:gradFill>
            <a:gsLst>
              <a:gs pos="0">
                <a:srgbClr val="FDECDB"/>
              </a:gs>
              <a:gs pos="100000">
                <a:srgbClr val="F0A963"/>
              </a:gs>
            </a:gsLst>
            <a:path path="circle">
              <a:fillToRect b="50%" l="50%" r="50%" t="50%"/>
            </a:path>
            <a:tileRect/>
          </a:gradFill>
          <a:ln cap="flat" cmpd="sng" w="19050">
            <a:solidFill>
              <a:srgbClr val="BF9000"/>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spcBef>
                <a:spcPts val="800"/>
              </a:spcBef>
              <a:spcAft>
                <a:spcPts val="0"/>
              </a:spcAft>
              <a:buNone/>
            </a:pPr>
            <a:r>
              <a:rPr lang="es"/>
              <a:t>Twitter: </a:t>
            </a:r>
            <a:r>
              <a:rPr lang="es" u="sng">
                <a:solidFill>
                  <a:schemeClr val="hlink"/>
                </a:solidFill>
                <a:hlinkClick r:id="rId4"/>
              </a:rPr>
              <a:t>@MoruyankiiFight</a:t>
            </a:r>
            <a:endParaRPr/>
          </a:p>
          <a:p>
            <a:pPr indent="0" lvl="0" marL="0" rtl="0" algn="ctr">
              <a:spcBef>
                <a:spcPts val="800"/>
              </a:spcBef>
              <a:spcAft>
                <a:spcPts val="0"/>
              </a:spcAft>
              <a:buNone/>
            </a:pPr>
            <a:r>
              <a:rPr lang="es"/>
              <a:t>GitHub: </a:t>
            </a:r>
            <a:r>
              <a:rPr lang="es" u="sng">
                <a:solidFill>
                  <a:schemeClr val="hlink"/>
                </a:solidFill>
                <a:hlinkClick r:id="rId5"/>
              </a:rPr>
              <a:t>https://github.com/MoruyankiiFighter/FighterTraighter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95" name="Google Shape;95;p1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96" name="Google Shape;96;p15"/>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97" name="Google Shape;97;p15"/>
          <p:cNvPicPr preferRelativeResize="0"/>
          <p:nvPr/>
        </p:nvPicPr>
        <p:blipFill>
          <a:blip r:embed="rId5">
            <a:alphaModFix/>
          </a:blip>
          <a:stretch>
            <a:fillRect/>
          </a:stretch>
        </p:blipFill>
        <p:spPr>
          <a:xfrm>
            <a:off x="6687000" y="1757400"/>
            <a:ext cx="1957800" cy="2610400"/>
          </a:xfrm>
          <a:prstGeom prst="rect">
            <a:avLst/>
          </a:prstGeom>
          <a:noFill/>
          <a:ln>
            <a:noFill/>
          </a:ln>
          <a:effectLst>
            <a:outerShdw blurRad="257175" rotWithShape="0" algn="bl" dir="5400000" dist="47625">
              <a:srgbClr val="000000">
                <a:alpha val="36000"/>
              </a:srgbClr>
            </a:outerShdw>
          </a:effectLst>
        </p:spPr>
      </p:pic>
      <p:sp>
        <p:nvSpPr>
          <p:cNvPr id="98" name="Google Shape;98;p15"/>
          <p:cNvSpPr/>
          <p:nvPr/>
        </p:nvSpPr>
        <p:spPr>
          <a:xfrm flipH="1" rot="10800000">
            <a:off x="3638700" y="-267800"/>
            <a:ext cx="1735800" cy="1058100"/>
          </a:xfrm>
          <a:prstGeom prst="snip2SameRect">
            <a:avLst>
              <a:gd fmla="val 16667" name="adj1"/>
              <a:gd fmla="val 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204600" y="176400"/>
            <a:ext cx="3499500" cy="268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5332800" y="176400"/>
            <a:ext cx="3499500" cy="268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3459050" y="-327950"/>
            <a:ext cx="1957800" cy="11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4800">
                <a:solidFill>
                  <a:srgbClr val="FF9900"/>
                </a:solidFill>
                <a:latin typeface="Caveat"/>
                <a:ea typeface="Caveat"/>
                <a:cs typeface="Caveat"/>
                <a:sym typeface="Caveat"/>
              </a:rPr>
              <a:t>0 : </a:t>
            </a:r>
            <a:r>
              <a:rPr b="1" lang="es" sz="4800">
                <a:solidFill>
                  <a:srgbClr val="FF9900"/>
                </a:solidFill>
                <a:latin typeface="Caveat"/>
                <a:ea typeface="Caveat"/>
                <a:cs typeface="Caveat"/>
                <a:sym typeface="Caveat"/>
              </a:rPr>
              <a:t>55</a:t>
            </a:r>
            <a:endParaRPr b="1" i="1" sz="4800">
              <a:solidFill>
                <a:srgbClr val="FF9900"/>
              </a:solidFill>
              <a:latin typeface="Caveat"/>
              <a:ea typeface="Caveat"/>
              <a:cs typeface="Caveat"/>
              <a:sym typeface="Caveat"/>
            </a:endParaRPr>
          </a:p>
        </p:txBody>
      </p:sp>
      <p:sp>
        <p:nvSpPr>
          <p:cNvPr id="102" name="Google Shape;102;p15"/>
          <p:cNvSpPr/>
          <p:nvPr/>
        </p:nvSpPr>
        <p:spPr>
          <a:xfrm>
            <a:off x="3203225" y="603700"/>
            <a:ext cx="186600" cy="186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2926238" y="603700"/>
            <a:ext cx="186600" cy="18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2649250" y="603700"/>
            <a:ext cx="186600" cy="18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567425" y="603700"/>
            <a:ext cx="186600" cy="186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5851225" y="603700"/>
            <a:ext cx="186600" cy="186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6135025" y="603700"/>
            <a:ext cx="186600" cy="18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5"/>
          <p:cNvPicPr preferRelativeResize="0"/>
          <p:nvPr/>
        </p:nvPicPr>
        <p:blipFill>
          <a:blip r:embed="rId6">
            <a:alphaModFix/>
          </a:blip>
          <a:stretch>
            <a:fillRect/>
          </a:stretch>
        </p:blipFill>
        <p:spPr>
          <a:xfrm>
            <a:off x="311700" y="1635813"/>
            <a:ext cx="2651625" cy="2651625"/>
          </a:xfrm>
          <a:prstGeom prst="rect">
            <a:avLst/>
          </a:prstGeom>
          <a:noFill/>
          <a:ln>
            <a:noFill/>
          </a:ln>
          <a:effectLst>
            <a:outerShdw blurRad="57150" rotWithShape="0" algn="bl" dir="5400000" dist="19050">
              <a:srgbClr val="000000">
                <a:alpha val="50000"/>
              </a:srgbClr>
            </a:outerShdw>
          </a:effectLst>
        </p:spPr>
      </p:pic>
      <p:pic>
        <p:nvPicPr>
          <p:cNvPr id="109" name="Google Shape;109;p15"/>
          <p:cNvPicPr preferRelativeResize="0"/>
          <p:nvPr/>
        </p:nvPicPr>
        <p:blipFill>
          <a:blip r:embed="rId7">
            <a:alphaModFix/>
          </a:blip>
          <a:stretch>
            <a:fillRect/>
          </a:stretch>
        </p:blipFill>
        <p:spPr>
          <a:xfrm>
            <a:off x="89075" y="4439925"/>
            <a:ext cx="628800" cy="628800"/>
          </a:xfrm>
          <a:prstGeom prst="rect">
            <a:avLst/>
          </a:prstGeom>
          <a:noFill/>
          <a:ln>
            <a:noFill/>
          </a:ln>
        </p:spPr>
      </p:pic>
      <p:pic>
        <p:nvPicPr>
          <p:cNvPr id="110" name="Google Shape;110;p15"/>
          <p:cNvPicPr preferRelativeResize="0"/>
          <p:nvPr/>
        </p:nvPicPr>
        <p:blipFill>
          <a:blip r:embed="rId7">
            <a:alphaModFix/>
          </a:blip>
          <a:stretch>
            <a:fillRect/>
          </a:stretch>
        </p:blipFill>
        <p:spPr>
          <a:xfrm>
            <a:off x="8411800" y="4439925"/>
            <a:ext cx="628800" cy="628800"/>
          </a:xfrm>
          <a:prstGeom prst="rect">
            <a:avLst/>
          </a:prstGeom>
          <a:noFill/>
          <a:ln>
            <a:noFill/>
          </a:ln>
        </p:spPr>
      </p:pic>
      <p:pic>
        <p:nvPicPr>
          <p:cNvPr id="111" name="Google Shape;111;p15"/>
          <p:cNvPicPr preferRelativeResize="0"/>
          <p:nvPr/>
        </p:nvPicPr>
        <p:blipFill>
          <a:blip r:embed="rId8">
            <a:alphaModFix/>
          </a:blip>
          <a:stretch>
            <a:fillRect/>
          </a:stretch>
        </p:blipFill>
        <p:spPr>
          <a:xfrm>
            <a:off x="547588" y="3697050"/>
            <a:ext cx="1957800" cy="871833"/>
          </a:xfrm>
          <a:prstGeom prst="rect">
            <a:avLst/>
          </a:prstGeom>
          <a:noFill/>
          <a:ln>
            <a:noFill/>
          </a:ln>
        </p:spPr>
      </p:pic>
      <p:pic>
        <p:nvPicPr>
          <p:cNvPr id="112" name="Google Shape;112;p15"/>
          <p:cNvPicPr preferRelativeResize="0"/>
          <p:nvPr/>
        </p:nvPicPr>
        <p:blipFill>
          <a:blip r:embed="rId8">
            <a:alphaModFix/>
          </a:blip>
          <a:stretch>
            <a:fillRect/>
          </a:stretch>
        </p:blipFill>
        <p:spPr>
          <a:xfrm>
            <a:off x="6839388" y="3768025"/>
            <a:ext cx="1957800" cy="871833"/>
          </a:xfrm>
          <a:prstGeom prst="rect">
            <a:avLst/>
          </a:prstGeom>
          <a:noFill/>
          <a:ln>
            <a:noFill/>
          </a:ln>
        </p:spPr>
      </p:pic>
      <p:pic>
        <p:nvPicPr>
          <p:cNvPr id="113" name="Google Shape;113;p15"/>
          <p:cNvPicPr preferRelativeResize="0"/>
          <p:nvPr/>
        </p:nvPicPr>
        <p:blipFill>
          <a:blip r:embed="rId9">
            <a:alphaModFix/>
          </a:blip>
          <a:stretch>
            <a:fillRect/>
          </a:stretch>
        </p:blipFill>
        <p:spPr>
          <a:xfrm>
            <a:off x="787400" y="4439925"/>
            <a:ext cx="628800" cy="628800"/>
          </a:xfrm>
          <a:prstGeom prst="rect">
            <a:avLst/>
          </a:prstGeom>
          <a:noFill/>
          <a:ln>
            <a:noFill/>
          </a:ln>
          <a:effectLst>
            <a:outerShdw blurRad="257175" rotWithShape="0" algn="bl" dir="5400000" dist="47625">
              <a:srgbClr val="000000">
                <a:alpha val="36000"/>
              </a:srgbClr>
            </a:outerShdw>
          </a:effectLst>
        </p:spPr>
      </p:pic>
      <p:pic>
        <p:nvPicPr>
          <p:cNvPr id="114" name="Google Shape;114;p15"/>
          <p:cNvPicPr preferRelativeResize="0"/>
          <p:nvPr/>
        </p:nvPicPr>
        <p:blipFill>
          <a:blip r:embed="rId9">
            <a:alphaModFix/>
          </a:blip>
          <a:stretch>
            <a:fillRect/>
          </a:stretch>
        </p:blipFill>
        <p:spPr>
          <a:xfrm>
            <a:off x="7701338" y="4439925"/>
            <a:ext cx="628800" cy="628800"/>
          </a:xfrm>
          <a:prstGeom prst="rect">
            <a:avLst/>
          </a:prstGeom>
          <a:noFill/>
          <a:ln>
            <a:noFill/>
          </a:ln>
          <a:effectLst>
            <a:outerShdw blurRad="257175" rotWithShape="0" algn="bl" dir="5400000" dist="47625">
              <a:srgbClr val="000000">
                <a:alpha val="36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 name="Shape 118"/>
        <p:cNvGrpSpPr/>
        <p:nvPr/>
      </p:nvGrpSpPr>
      <p:grpSpPr>
        <a:xfrm>
          <a:off x="0" y="0"/>
          <a:ext cx="0" cy="0"/>
          <a:chOff x="0" y="0"/>
          <a:chExt cx="0" cy="0"/>
        </a:xfrm>
      </p:grpSpPr>
      <p:pic>
        <p:nvPicPr>
          <p:cNvPr id="119" name="Google Shape;119;p16"/>
          <p:cNvPicPr preferRelativeResize="0"/>
          <p:nvPr/>
        </p:nvPicPr>
        <p:blipFill>
          <a:blip r:embed="rId4">
            <a:alphaModFix/>
          </a:blip>
          <a:stretch>
            <a:fillRect/>
          </a:stretch>
        </p:blipFill>
        <p:spPr>
          <a:xfrm>
            <a:off x="2000250" y="0"/>
            <a:ext cx="5143500" cy="5143500"/>
          </a:xfrm>
          <a:prstGeom prst="rect">
            <a:avLst/>
          </a:prstGeom>
          <a:noFill/>
          <a:ln>
            <a:noFill/>
          </a:ln>
          <a:effectLst>
            <a:outerShdw blurRad="1428750" rotWithShape="0" algn="bl" dist="952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 sz="2400">
                <a:solidFill>
                  <a:srgbClr val="D9D9D9"/>
                </a:solidFill>
              </a:rPr>
              <a:t>Es un robot que fue diseñado para entretener al público cuando faltaban combatientes, pero fue tan querido que ahora es uno de los combatientes más populares. En combate tiene el rol de peso pesado: tiene movimientos lentos pero contundentes, y no duda en aplastar a su oponente.</a:t>
            </a:r>
            <a:endParaRPr sz="2400">
              <a:solidFill>
                <a:srgbClr val="D9D9D9"/>
              </a:solidFill>
            </a:endParaRPr>
          </a:p>
          <a:p>
            <a:pPr indent="0" lvl="0" marL="0" rtl="0" algn="l">
              <a:spcBef>
                <a:spcPts val="800"/>
              </a:spcBef>
              <a:spcAft>
                <a:spcPts val="0"/>
              </a:spcAft>
              <a:buNone/>
            </a:pPr>
            <a:r>
              <a:rPr b="1" lang="es" sz="3000">
                <a:solidFill>
                  <a:srgbClr val="F3F3F3"/>
                </a:solidFill>
              </a:rPr>
              <a:t>-Pesado</a:t>
            </a:r>
            <a:endParaRPr b="1" sz="3000">
              <a:solidFill>
                <a:srgbClr val="F3F3F3"/>
              </a:solidFill>
            </a:endParaRPr>
          </a:p>
          <a:p>
            <a:pPr indent="0" lvl="0" marL="0" rtl="0" algn="l">
              <a:spcBef>
                <a:spcPts val="800"/>
              </a:spcBef>
              <a:spcAft>
                <a:spcPts val="0"/>
              </a:spcAft>
              <a:buNone/>
            </a:pPr>
            <a:r>
              <a:rPr b="1" lang="es" sz="3000">
                <a:solidFill>
                  <a:srgbClr val="F3F3F3"/>
                </a:solidFill>
              </a:rPr>
              <a:t>-Contundente</a:t>
            </a:r>
            <a:endParaRPr b="1" sz="3000">
              <a:solidFill>
                <a:srgbClr val="F3F3F3"/>
              </a:solidFill>
            </a:endParaRPr>
          </a:p>
        </p:txBody>
      </p:sp>
      <p:pic>
        <p:nvPicPr>
          <p:cNvPr id="125" name="Google Shape;125;p17"/>
          <p:cNvPicPr preferRelativeResize="0"/>
          <p:nvPr/>
        </p:nvPicPr>
        <p:blipFill>
          <a:blip r:embed="rId4">
            <a:alphaModFix/>
          </a:blip>
          <a:stretch>
            <a:fillRect/>
          </a:stretch>
        </p:blipFill>
        <p:spPr>
          <a:xfrm>
            <a:off x="5950425" y="2449500"/>
            <a:ext cx="2503675" cy="2503675"/>
          </a:xfrm>
          <a:prstGeom prst="rect">
            <a:avLst/>
          </a:prstGeom>
          <a:noFill/>
          <a:ln>
            <a:noFill/>
          </a:ln>
        </p:spPr>
      </p:pic>
      <p:pic>
        <p:nvPicPr>
          <p:cNvPr id="126" name="Google Shape;126;p17"/>
          <p:cNvPicPr preferRelativeResize="0"/>
          <p:nvPr/>
        </p:nvPicPr>
        <p:blipFill>
          <a:blip r:embed="rId5">
            <a:alphaModFix amt="78000"/>
          </a:blip>
          <a:stretch>
            <a:fillRect/>
          </a:stretch>
        </p:blipFill>
        <p:spPr>
          <a:xfrm rot="879812">
            <a:off x="7883017" y="203193"/>
            <a:ext cx="854989" cy="854989"/>
          </a:xfrm>
          <a:prstGeom prst="rect">
            <a:avLst/>
          </a:prstGeom>
          <a:noFill/>
          <a:ln>
            <a:noFill/>
          </a:ln>
        </p:spPr>
      </p:pic>
      <p:sp>
        <p:nvSpPr>
          <p:cNvPr id="127" name="Google Shape;127;p17"/>
          <p:cNvSpPr/>
          <p:nvPr/>
        </p:nvSpPr>
        <p:spPr>
          <a:xfrm>
            <a:off x="449448" y="505426"/>
            <a:ext cx="3999525" cy="572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MK WH00P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8"/>
          <p:cNvSpPr txBox="1"/>
          <p:nvPr>
            <p:ph idx="1" type="body"/>
          </p:nvPr>
        </p:nvSpPr>
        <p:spPr>
          <a:xfrm>
            <a:off x="311700" y="1152475"/>
            <a:ext cx="8520600" cy="3416400"/>
          </a:xfrm>
          <a:prstGeom prst="rect">
            <a:avLst/>
          </a:prstGeom>
        </p:spPr>
        <p:txBody>
          <a:bodyPr anchorCtr="0" anchor="t" bIns="91425" lIns="90000" spcFirstLastPara="1" rIns="91425" wrap="square" tIns="91425">
            <a:noAutofit/>
          </a:bodyPr>
          <a:lstStyle/>
          <a:p>
            <a:pPr indent="0" lvl="0" marL="0" rtl="0" algn="l">
              <a:spcBef>
                <a:spcPts val="800"/>
              </a:spcBef>
              <a:spcAft>
                <a:spcPts val="0"/>
              </a:spcAft>
              <a:buNone/>
            </a:pPr>
            <a:r>
              <a:rPr lang="es" sz="3000">
                <a:solidFill>
                  <a:srgbClr val="D9D9D9"/>
                </a:solidFill>
              </a:rPr>
              <a:t>Es una mutante perteneciente a una tribu donde adoran al fuego ya que sirve de defensa ante las amenazas del apocalipsis.</a:t>
            </a:r>
            <a:endParaRPr sz="3000">
              <a:solidFill>
                <a:srgbClr val="D9D9D9"/>
              </a:solidFill>
            </a:endParaRPr>
          </a:p>
          <a:p>
            <a:pPr indent="0" lvl="0" marL="0" rtl="0" algn="l">
              <a:spcBef>
                <a:spcPts val="800"/>
              </a:spcBef>
              <a:spcAft>
                <a:spcPts val="0"/>
              </a:spcAft>
              <a:buNone/>
            </a:pPr>
            <a:r>
              <a:t/>
            </a:r>
            <a:endParaRPr>
              <a:solidFill>
                <a:srgbClr val="434343"/>
              </a:solidFill>
            </a:endParaRPr>
          </a:p>
          <a:p>
            <a:pPr indent="0" lvl="0" marL="0" rtl="0" algn="l">
              <a:spcBef>
                <a:spcPts val="800"/>
              </a:spcBef>
              <a:spcAft>
                <a:spcPts val="0"/>
              </a:spcAft>
              <a:buNone/>
            </a:pPr>
            <a:r>
              <a:rPr b="1" lang="es" sz="3000">
                <a:solidFill>
                  <a:srgbClr val="F3F3F3"/>
                </a:solidFill>
              </a:rPr>
              <a:t>-Equilibrada</a:t>
            </a:r>
            <a:endParaRPr b="1" sz="3000">
              <a:solidFill>
                <a:srgbClr val="F3F3F3"/>
              </a:solidFill>
            </a:endParaRPr>
          </a:p>
          <a:p>
            <a:pPr indent="0" lvl="0" marL="0" rtl="0" algn="l">
              <a:spcBef>
                <a:spcPts val="800"/>
              </a:spcBef>
              <a:spcAft>
                <a:spcPts val="0"/>
              </a:spcAft>
              <a:buNone/>
            </a:pPr>
            <a:r>
              <a:rPr b="1" lang="es" sz="3000">
                <a:solidFill>
                  <a:srgbClr val="F3F3F3"/>
                </a:solidFill>
              </a:rPr>
              <a:t>-Aérea</a:t>
            </a:r>
            <a:endParaRPr b="1" sz="3000">
              <a:solidFill>
                <a:srgbClr val="F3F3F3"/>
              </a:solidFill>
            </a:endParaRPr>
          </a:p>
        </p:txBody>
      </p:sp>
      <p:pic>
        <p:nvPicPr>
          <p:cNvPr id="133" name="Google Shape;133;p18"/>
          <p:cNvPicPr preferRelativeResize="0"/>
          <p:nvPr/>
        </p:nvPicPr>
        <p:blipFill>
          <a:blip r:embed="rId4">
            <a:alphaModFix/>
          </a:blip>
          <a:stretch>
            <a:fillRect/>
          </a:stretch>
        </p:blipFill>
        <p:spPr>
          <a:xfrm>
            <a:off x="5179350" y="1631050"/>
            <a:ext cx="3354275" cy="3354275"/>
          </a:xfrm>
          <a:prstGeom prst="rect">
            <a:avLst/>
          </a:prstGeom>
          <a:noFill/>
          <a:ln>
            <a:noFill/>
          </a:ln>
        </p:spPr>
      </p:pic>
      <p:sp>
        <p:nvSpPr>
          <p:cNvPr id="134" name="Google Shape;134;p18"/>
          <p:cNvSpPr/>
          <p:nvPr/>
        </p:nvSpPr>
        <p:spPr>
          <a:xfrm>
            <a:off x="449448" y="505426"/>
            <a:ext cx="1927293" cy="5703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Aisha</a:t>
            </a:r>
          </a:p>
        </p:txBody>
      </p:sp>
      <p:pic>
        <p:nvPicPr>
          <p:cNvPr id="135" name="Google Shape;135;p18"/>
          <p:cNvPicPr preferRelativeResize="0"/>
          <p:nvPr/>
        </p:nvPicPr>
        <p:blipFill>
          <a:blip r:embed="rId5">
            <a:alphaModFix amt="84000"/>
          </a:blip>
          <a:stretch>
            <a:fillRect/>
          </a:stretch>
        </p:blipFill>
        <p:spPr>
          <a:xfrm rot="879812">
            <a:off x="7883017" y="203193"/>
            <a:ext cx="854989" cy="8549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1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just">
              <a:lnSpc>
                <a:spcPct val="115000"/>
              </a:lnSpc>
              <a:spcBef>
                <a:spcPts val="1200"/>
              </a:spcBef>
              <a:spcAft>
                <a:spcPts val="0"/>
              </a:spcAft>
              <a:buClr>
                <a:schemeClr val="dk1"/>
              </a:buClr>
              <a:buSzPts val="1100"/>
              <a:buFont typeface="Arial"/>
              <a:buNone/>
            </a:pPr>
            <a:r>
              <a:rPr lang="es">
                <a:solidFill>
                  <a:srgbClr val="D9D9D9"/>
                </a:solidFill>
              </a:rPr>
              <a:t>Es un humano nacido como hijo de carroñeros y mercaderes. Su falta de medios le ha convertido en alguien sagaz e ingenioso, que siempre tiene una solución para salirse con la suya. Compite en combates para poder conseguir fama y gloria que le aseguren una vida menos dura. </a:t>
            </a:r>
            <a:endParaRPr>
              <a:solidFill>
                <a:srgbClr val="D9D9D9"/>
              </a:solidFill>
            </a:endParaRPr>
          </a:p>
          <a:p>
            <a:pPr indent="0" lvl="0" marL="0" rtl="0" algn="l">
              <a:spcBef>
                <a:spcPts val="800"/>
              </a:spcBef>
              <a:spcAft>
                <a:spcPts val="0"/>
              </a:spcAft>
              <a:buNone/>
            </a:pPr>
            <a:r>
              <a:t/>
            </a:r>
            <a:endParaRPr/>
          </a:p>
          <a:p>
            <a:pPr indent="0" lvl="0" marL="0" rtl="0" algn="l">
              <a:spcBef>
                <a:spcPts val="800"/>
              </a:spcBef>
              <a:spcAft>
                <a:spcPts val="0"/>
              </a:spcAft>
              <a:buNone/>
            </a:pPr>
            <a:r>
              <a:rPr b="1" lang="es" sz="3000">
                <a:solidFill>
                  <a:srgbClr val="F3F3F3"/>
                </a:solidFill>
              </a:rPr>
              <a:t>-Ágil</a:t>
            </a:r>
            <a:endParaRPr b="1" sz="3000">
              <a:solidFill>
                <a:srgbClr val="F3F3F3"/>
              </a:solidFill>
            </a:endParaRPr>
          </a:p>
          <a:p>
            <a:pPr indent="0" lvl="0" marL="0" rtl="0" algn="l">
              <a:spcBef>
                <a:spcPts val="800"/>
              </a:spcBef>
              <a:spcAft>
                <a:spcPts val="0"/>
              </a:spcAft>
              <a:buNone/>
            </a:pPr>
            <a:r>
              <a:rPr b="1" lang="es" sz="3000">
                <a:solidFill>
                  <a:srgbClr val="F3F3F3"/>
                </a:solidFill>
              </a:rPr>
              <a:t>-Combos</a:t>
            </a:r>
            <a:endParaRPr b="1" sz="3000">
              <a:solidFill>
                <a:srgbClr val="F3F3F3"/>
              </a:solidFill>
            </a:endParaRPr>
          </a:p>
        </p:txBody>
      </p:sp>
      <p:pic>
        <p:nvPicPr>
          <p:cNvPr id="141" name="Google Shape;141;p19"/>
          <p:cNvPicPr preferRelativeResize="0"/>
          <p:nvPr/>
        </p:nvPicPr>
        <p:blipFill>
          <a:blip r:embed="rId4">
            <a:alphaModFix/>
          </a:blip>
          <a:stretch>
            <a:fillRect/>
          </a:stretch>
        </p:blipFill>
        <p:spPr>
          <a:xfrm>
            <a:off x="5770875" y="2471350"/>
            <a:ext cx="2452900" cy="2452900"/>
          </a:xfrm>
          <a:prstGeom prst="rect">
            <a:avLst/>
          </a:prstGeom>
          <a:noFill/>
          <a:ln>
            <a:noFill/>
          </a:ln>
        </p:spPr>
      </p:pic>
      <p:sp>
        <p:nvSpPr>
          <p:cNvPr id="142" name="Google Shape;142;p19"/>
          <p:cNvSpPr/>
          <p:nvPr/>
        </p:nvSpPr>
        <p:spPr>
          <a:xfrm>
            <a:off x="449448" y="505426"/>
            <a:ext cx="4109208" cy="72547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Mockingbird</a:t>
            </a:r>
          </a:p>
        </p:txBody>
      </p:sp>
      <p:pic>
        <p:nvPicPr>
          <p:cNvPr id="143" name="Google Shape;143;p19"/>
          <p:cNvPicPr preferRelativeResize="0"/>
          <p:nvPr/>
        </p:nvPicPr>
        <p:blipFill>
          <a:blip r:embed="rId5">
            <a:alphaModFix amt="84000"/>
          </a:blip>
          <a:stretch>
            <a:fillRect/>
          </a:stretch>
        </p:blipFill>
        <p:spPr>
          <a:xfrm rot="879812">
            <a:off x="7883017" y="203193"/>
            <a:ext cx="854989" cy="8549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just">
              <a:lnSpc>
                <a:spcPct val="115000"/>
              </a:lnSpc>
              <a:spcBef>
                <a:spcPts val="1200"/>
              </a:spcBef>
              <a:spcAft>
                <a:spcPts val="0"/>
              </a:spcAft>
              <a:buClr>
                <a:schemeClr val="dk1"/>
              </a:buClr>
              <a:buSzPts val="1100"/>
              <a:buFont typeface="Arial"/>
              <a:buNone/>
            </a:pPr>
            <a:r>
              <a:rPr lang="es">
                <a:solidFill>
                  <a:srgbClr val="D9D9D9"/>
                </a:solidFill>
              </a:rPr>
              <a:t>El sujeto F10R es el resultado de los desesperados experimentos de un científico para descubrir la clave de la vida eterna, F10R era un humano que se ha fusionado por completo con una planta. Es extremadamente agresiva si se la provoca, y prefiere estar en lugares húmedos y solitarios.</a:t>
            </a:r>
            <a:endParaRPr>
              <a:solidFill>
                <a:srgbClr val="D9D9D9"/>
              </a:solidFill>
            </a:endParaRPr>
          </a:p>
          <a:p>
            <a:pPr indent="0" lvl="0" marL="0" rtl="0" algn="l">
              <a:spcBef>
                <a:spcPts val="800"/>
              </a:spcBef>
              <a:spcAft>
                <a:spcPts val="0"/>
              </a:spcAft>
              <a:buNone/>
            </a:pPr>
            <a:r>
              <a:t/>
            </a:r>
            <a:endParaRPr/>
          </a:p>
          <a:p>
            <a:pPr indent="0" lvl="0" marL="0" rtl="0" algn="l">
              <a:spcBef>
                <a:spcPts val="800"/>
              </a:spcBef>
              <a:spcAft>
                <a:spcPts val="0"/>
              </a:spcAft>
              <a:buNone/>
            </a:pPr>
            <a:r>
              <a:rPr b="1" lang="es" sz="3000">
                <a:solidFill>
                  <a:srgbClr val="F3F3F3"/>
                </a:solidFill>
              </a:rPr>
              <a:t>-Rango</a:t>
            </a:r>
            <a:endParaRPr b="1" sz="3000">
              <a:solidFill>
                <a:srgbClr val="F3F3F3"/>
              </a:solidFill>
            </a:endParaRPr>
          </a:p>
          <a:p>
            <a:pPr indent="0" lvl="0" marL="0" rtl="0" algn="l">
              <a:spcBef>
                <a:spcPts val="800"/>
              </a:spcBef>
              <a:spcAft>
                <a:spcPts val="0"/>
              </a:spcAft>
              <a:buNone/>
            </a:pPr>
            <a:r>
              <a:rPr b="1" lang="es" sz="3000">
                <a:solidFill>
                  <a:srgbClr val="F3F3F3"/>
                </a:solidFill>
              </a:rPr>
              <a:t>-Zoner</a:t>
            </a:r>
            <a:endParaRPr b="1" sz="3000">
              <a:solidFill>
                <a:srgbClr val="F3F3F3"/>
              </a:solidFill>
            </a:endParaRPr>
          </a:p>
        </p:txBody>
      </p:sp>
      <p:pic>
        <p:nvPicPr>
          <p:cNvPr id="149" name="Google Shape;149;p20"/>
          <p:cNvPicPr preferRelativeResize="0"/>
          <p:nvPr/>
        </p:nvPicPr>
        <p:blipFill rotWithShape="1">
          <a:blip r:embed="rId4">
            <a:alphaModFix/>
          </a:blip>
          <a:srcRect b="0" l="-9139" r="9140" t="0"/>
          <a:stretch/>
        </p:blipFill>
        <p:spPr>
          <a:xfrm>
            <a:off x="6072975" y="2857500"/>
            <a:ext cx="1714500" cy="2286000"/>
          </a:xfrm>
          <a:prstGeom prst="rect">
            <a:avLst/>
          </a:prstGeom>
          <a:noFill/>
          <a:ln>
            <a:noFill/>
          </a:ln>
        </p:spPr>
      </p:pic>
      <p:sp>
        <p:nvSpPr>
          <p:cNvPr id="150" name="Google Shape;150;p20"/>
          <p:cNvSpPr/>
          <p:nvPr/>
        </p:nvSpPr>
        <p:spPr>
          <a:xfrm>
            <a:off x="449448" y="505426"/>
            <a:ext cx="4309772" cy="7348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Sujeto F10R</a:t>
            </a:r>
          </a:p>
        </p:txBody>
      </p:sp>
      <p:pic>
        <p:nvPicPr>
          <p:cNvPr id="151" name="Google Shape;151;p20"/>
          <p:cNvPicPr preferRelativeResize="0"/>
          <p:nvPr/>
        </p:nvPicPr>
        <p:blipFill>
          <a:blip r:embed="rId5">
            <a:alphaModFix amt="84000"/>
          </a:blip>
          <a:stretch>
            <a:fillRect/>
          </a:stretch>
        </p:blipFill>
        <p:spPr>
          <a:xfrm rot="879812">
            <a:off x="7883017" y="203193"/>
            <a:ext cx="854989" cy="8549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155" name="Shape 155"/>
        <p:cNvGrpSpPr/>
        <p:nvPr/>
      </p:nvGrpSpPr>
      <p:grpSpPr>
        <a:xfrm>
          <a:off x="0" y="0"/>
          <a:ext cx="0" cy="0"/>
          <a:chOff x="0" y="0"/>
          <a:chExt cx="0" cy="0"/>
        </a:xfrm>
      </p:grpSpPr>
      <p:pic>
        <p:nvPicPr>
          <p:cNvPr id="156" name="Google Shape;156;p21"/>
          <p:cNvPicPr preferRelativeResize="0"/>
          <p:nvPr/>
        </p:nvPicPr>
        <p:blipFill>
          <a:blip r:embed="rId5">
            <a:alphaModFix/>
          </a:blip>
          <a:stretch>
            <a:fillRect/>
          </a:stretch>
        </p:blipFill>
        <p:spPr>
          <a:xfrm>
            <a:off x="215550" y="2670025"/>
            <a:ext cx="2438400" cy="2438400"/>
          </a:xfrm>
          <a:prstGeom prst="rect">
            <a:avLst/>
          </a:prstGeom>
          <a:noFill/>
          <a:ln>
            <a:noFill/>
          </a:ln>
        </p:spPr>
      </p:pic>
      <p:pic>
        <p:nvPicPr>
          <p:cNvPr id="157" name="Google Shape;157;p21"/>
          <p:cNvPicPr preferRelativeResize="0"/>
          <p:nvPr/>
        </p:nvPicPr>
        <p:blipFill>
          <a:blip r:embed="rId6">
            <a:alphaModFix/>
          </a:blip>
          <a:stretch>
            <a:fillRect/>
          </a:stretch>
        </p:blipFill>
        <p:spPr>
          <a:xfrm>
            <a:off x="6461850" y="2670025"/>
            <a:ext cx="2438400" cy="2438400"/>
          </a:xfrm>
          <a:prstGeom prst="rect">
            <a:avLst/>
          </a:prstGeom>
          <a:noFill/>
          <a:ln>
            <a:noFill/>
          </a:ln>
        </p:spPr>
      </p:pic>
      <p:pic>
        <p:nvPicPr>
          <p:cNvPr id="158" name="Google Shape;158;p21"/>
          <p:cNvPicPr preferRelativeResize="0"/>
          <p:nvPr/>
        </p:nvPicPr>
        <p:blipFill>
          <a:blip r:embed="rId7">
            <a:alphaModFix/>
          </a:blip>
          <a:stretch>
            <a:fillRect/>
          </a:stretch>
        </p:blipFill>
        <p:spPr>
          <a:xfrm>
            <a:off x="6461838" y="70425"/>
            <a:ext cx="2438400" cy="2438400"/>
          </a:xfrm>
          <a:prstGeom prst="rect">
            <a:avLst/>
          </a:prstGeom>
          <a:noFill/>
          <a:ln>
            <a:noFill/>
          </a:ln>
        </p:spPr>
      </p:pic>
      <p:pic>
        <p:nvPicPr>
          <p:cNvPr id="159" name="Google Shape;159;p21"/>
          <p:cNvPicPr preferRelativeResize="0"/>
          <p:nvPr/>
        </p:nvPicPr>
        <p:blipFill>
          <a:blip r:embed="rId8">
            <a:alphaModFix/>
          </a:blip>
          <a:stretch>
            <a:fillRect/>
          </a:stretch>
        </p:blipFill>
        <p:spPr>
          <a:xfrm>
            <a:off x="215538" y="70425"/>
            <a:ext cx="2430215" cy="2438400"/>
          </a:xfrm>
          <a:prstGeom prst="rect">
            <a:avLst/>
          </a:prstGeom>
          <a:noFill/>
          <a:ln>
            <a:noFill/>
          </a:ln>
        </p:spPr>
      </p:pic>
      <p:pic>
        <p:nvPicPr>
          <p:cNvPr id="160" name="Google Shape;160;p21"/>
          <p:cNvPicPr preferRelativeResize="0"/>
          <p:nvPr/>
        </p:nvPicPr>
        <p:blipFill>
          <a:blip r:embed="rId9">
            <a:alphaModFix/>
          </a:blip>
          <a:stretch>
            <a:fillRect/>
          </a:stretch>
        </p:blipFill>
        <p:spPr>
          <a:xfrm>
            <a:off x="3371013" y="102850"/>
            <a:ext cx="2365575" cy="2373575"/>
          </a:xfrm>
          <a:prstGeom prst="rect">
            <a:avLst/>
          </a:prstGeom>
          <a:noFill/>
          <a:ln>
            <a:noFill/>
          </a:ln>
        </p:spPr>
      </p:pic>
      <p:pic>
        <p:nvPicPr>
          <p:cNvPr id="161" name="Google Shape;161;p21"/>
          <p:cNvPicPr preferRelativeResize="0"/>
          <p:nvPr/>
        </p:nvPicPr>
        <p:blipFill>
          <a:blip r:embed="rId10">
            <a:alphaModFix/>
          </a:blip>
          <a:stretch>
            <a:fillRect/>
          </a:stretch>
        </p:blipFill>
        <p:spPr>
          <a:xfrm>
            <a:off x="3749000" y="3338300"/>
            <a:ext cx="1433775" cy="173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165" name="Shape 165"/>
        <p:cNvGrpSpPr/>
        <p:nvPr/>
      </p:nvGrpSpPr>
      <p:grpSpPr>
        <a:xfrm>
          <a:off x="0" y="0"/>
          <a:ext cx="0" cy="0"/>
          <a:chOff x="0" y="0"/>
          <a:chExt cx="0" cy="0"/>
        </a:xfrm>
      </p:grpSpPr>
      <p:pic>
        <p:nvPicPr>
          <p:cNvPr id="166" name="Google Shape;166;p22"/>
          <p:cNvPicPr preferRelativeResize="0"/>
          <p:nvPr/>
        </p:nvPicPr>
        <p:blipFill>
          <a:blip r:embed="rId5">
            <a:alphaModFix/>
          </a:blip>
          <a:stretch>
            <a:fillRect/>
          </a:stretch>
        </p:blipFill>
        <p:spPr>
          <a:xfrm rot="-6784548">
            <a:off x="7903973" y="-23450"/>
            <a:ext cx="4920326" cy="2883000"/>
          </a:xfrm>
          <a:prstGeom prst="rect">
            <a:avLst/>
          </a:prstGeom>
          <a:noFill/>
          <a:ln>
            <a:noFill/>
          </a:ln>
        </p:spPr>
      </p:pic>
      <p:pic>
        <p:nvPicPr>
          <p:cNvPr id="167" name="Google Shape;167;p22"/>
          <p:cNvPicPr preferRelativeResize="0"/>
          <p:nvPr/>
        </p:nvPicPr>
        <p:blipFill>
          <a:blip r:embed="rId6">
            <a:alphaModFix/>
          </a:blip>
          <a:stretch>
            <a:fillRect/>
          </a:stretch>
        </p:blipFill>
        <p:spPr>
          <a:xfrm rot="-6767467">
            <a:off x="7974550" y="-149609"/>
            <a:ext cx="4845127" cy="2725384"/>
          </a:xfrm>
          <a:prstGeom prst="rect">
            <a:avLst/>
          </a:prstGeom>
          <a:noFill/>
          <a:ln>
            <a:noFill/>
          </a:ln>
        </p:spPr>
      </p:pic>
      <p:pic>
        <p:nvPicPr>
          <p:cNvPr id="168" name="Google Shape;168;p22"/>
          <p:cNvPicPr preferRelativeResize="0"/>
          <p:nvPr/>
        </p:nvPicPr>
        <p:blipFill>
          <a:blip r:embed="rId7">
            <a:alphaModFix/>
          </a:blip>
          <a:stretch>
            <a:fillRect/>
          </a:stretch>
        </p:blipFill>
        <p:spPr>
          <a:xfrm rot="-4181083">
            <a:off x="7396122" y="685113"/>
            <a:ext cx="3854626" cy="2258574"/>
          </a:xfrm>
          <a:prstGeom prst="rect">
            <a:avLst/>
          </a:prstGeom>
          <a:noFill/>
          <a:ln>
            <a:noFill/>
          </a:ln>
        </p:spPr>
      </p:pic>
      <p:pic>
        <p:nvPicPr>
          <p:cNvPr id="169" name="Google Shape;169;p22"/>
          <p:cNvPicPr preferRelativeResize="0"/>
          <p:nvPr/>
        </p:nvPicPr>
        <p:blipFill>
          <a:blip r:embed="rId6">
            <a:alphaModFix/>
          </a:blip>
          <a:stretch>
            <a:fillRect/>
          </a:stretch>
        </p:blipFill>
        <p:spPr>
          <a:xfrm rot="-4190756">
            <a:off x="7442294" y="817180"/>
            <a:ext cx="3762283" cy="2116269"/>
          </a:xfrm>
          <a:prstGeom prst="rect">
            <a:avLst/>
          </a:prstGeom>
          <a:noFill/>
          <a:ln>
            <a:noFill/>
          </a:ln>
        </p:spPr>
      </p:pic>
      <p:pic>
        <p:nvPicPr>
          <p:cNvPr id="170" name="Google Shape;170;p22"/>
          <p:cNvPicPr preferRelativeResize="0"/>
          <p:nvPr/>
        </p:nvPicPr>
        <p:blipFill>
          <a:blip r:embed="rId7">
            <a:alphaModFix/>
          </a:blip>
          <a:stretch>
            <a:fillRect/>
          </a:stretch>
        </p:blipFill>
        <p:spPr>
          <a:xfrm rot="-2973487">
            <a:off x="-1528251" y="-989437"/>
            <a:ext cx="3854623" cy="2258575"/>
          </a:xfrm>
          <a:prstGeom prst="rect">
            <a:avLst/>
          </a:prstGeom>
          <a:noFill/>
          <a:ln>
            <a:noFill/>
          </a:ln>
        </p:spPr>
      </p:pic>
      <p:pic>
        <p:nvPicPr>
          <p:cNvPr id="171" name="Google Shape;171;p22"/>
          <p:cNvPicPr preferRelativeResize="0"/>
          <p:nvPr/>
        </p:nvPicPr>
        <p:blipFill>
          <a:blip r:embed="rId7">
            <a:alphaModFix/>
          </a:blip>
          <a:stretch>
            <a:fillRect/>
          </a:stretch>
        </p:blipFill>
        <p:spPr>
          <a:xfrm rot="3641534">
            <a:off x="5840224" y="2312026"/>
            <a:ext cx="3854626" cy="2258575"/>
          </a:xfrm>
          <a:prstGeom prst="rect">
            <a:avLst/>
          </a:prstGeom>
          <a:noFill/>
          <a:ln>
            <a:noFill/>
          </a:ln>
        </p:spPr>
      </p:pic>
      <p:pic>
        <p:nvPicPr>
          <p:cNvPr id="172" name="Google Shape;172;p22"/>
          <p:cNvPicPr preferRelativeResize="0"/>
          <p:nvPr/>
        </p:nvPicPr>
        <p:blipFill>
          <a:blip r:embed="rId7">
            <a:alphaModFix/>
          </a:blip>
          <a:stretch>
            <a:fillRect/>
          </a:stretch>
        </p:blipFill>
        <p:spPr>
          <a:xfrm rot="-2973487">
            <a:off x="1112949" y="2758338"/>
            <a:ext cx="3854623" cy="2258575"/>
          </a:xfrm>
          <a:prstGeom prst="rect">
            <a:avLst/>
          </a:prstGeom>
          <a:noFill/>
          <a:ln>
            <a:noFill/>
          </a:ln>
        </p:spPr>
      </p:pic>
      <p:pic>
        <p:nvPicPr>
          <p:cNvPr id="173" name="Google Shape;173;p22"/>
          <p:cNvPicPr preferRelativeResize="0"/>
          <p:nvPr/>
        </p:nvPicPr>
        <p:blipFill>
          <a:blip r:embed="rId8">
            <a:alphaModFix/>
          </a:blip>
          <a:stretch>
            <a:fillRect/>
          </a:stretch>
        </p:blipFill>
        <p:spPr>
          <a:xfrm rot="3602163">
            <a:off x="5995587" y="2424977"/>
            <a:ext cx="3626128" cy="2032671"/>
          </a:xfrm>
          <a:prstGeom prst="rect">
            <a:avLst/>
          </a:prstGeom>
          <a:noFill/>
          <a:ln>
            <a:noFill/>
          </a:ln>
        </p:spPr>
      </p:pic>
      <p:pic>
        <p:nvPicPr>
          <p:cNvPr id="174" name="Google Shape;174;p22"/>
          <p:cNvPicPr preferRelativeResize="0"/>
          <p:nvPr/>
        </p:nvPicPr>
        <p:blipFill>
          <a:blip r:embed="rId7">
            <a:alphaModFix/>
          </a:blip>
          <a:stretch>
            <a:fillRect/>
          </a:stretch>
        </p:blipFill>
        <p:spPr>
          <a:xfrm rot="2172066">
            <a:off x="3363924" y="-549175"/>
            <a:ext cx="3854626" cy="2258575"/>
          </a:xfrm>
          <a:prstGeom prst="rect">
            <a:avLst/>
          </a:prstGeom>
          <a:noFill/>
          <a:ln>
            <a:noFill/>
          </a:ln>
        </p:spPr>
      </p:pic>
      <p:pic>
        <p:nvPicPr>
          <p:cNvPr id="175" name="Google Shape;175;p22"/>
          <p:cNvPicPr preferRelativeResize="0"/>
          <p:nvPr/>
        </p:nvPicPr>
        <p:blipFill>
          <a:blip r:embed="rId9">
            <a:alphaModFix/>
          </a:blip>
          <a:stretch>
            <a:fillRect/>
          </a:stretch>
        </p:blipFill>
        <p:spPr>
          <a:xfrm rot="-2973129">
            <a:off x="1328287" y="2782646"/>
            <a:ext cx="3704146" cy="2469430"/>
          </a:xfrm>
          <a:prstGeom prst="rect">
            <a:avLst/>
          </a:prstGeom>
          <a:noFill/>
          <a:ln>
            <a:noFill/>
          </a:ln>
        </p:spPr>
      </p:pic>
      <p:pic>
        <p:nvPicPr>
          <p:cNvPr id="176" name="Google Shape;176;p22"/>
          <p:cNvPicPr preferRelativeResize="0"/>
          <p:nvPr/>
        </p:nvPicPr>
        <p:blipFill>
          <a:blip r:embed="rId10">
            <a:alphaModFix/>
          </a:blip>
          <a:stretch>
            <a:fillRect/>
          </a:stretch>
        </p:blipFill>
        <p:spPr>
          <a:xfrm rot="-2229935">
            <a:off x="-3641464" y="4653902"/>
            <a:ext cx="4811977" cy="2819519"/>
          </a:xfrm>
          <a:prstGeom prst="rect">
            <a:avLst/>
          </a:prstGeom>
          <a:noFill/>
          <a:ln>
            <a:noFill/>
          </a:ln>
        </p:spPr>
      </p:pic>
      <p:pic>
        <p:nvPicPr>
          <p:cNvPr id="177" name="Google Shape;177;p22"/>
          <p:cNvPicPr preferRelativeResize="0"/>
          <p:nvPr/>
        </p:nvPicPr>
        <p:blipFill>
          <a:blip r:embed="rId11">
            <a:alphaModFix/>
          </a:blip>
          <a:stretch>
            <a:fillRect/>
          </a:stretch>
        </p:blipFill>
        <p:spPr>
          <a:xfrm rot="-1215827">
            <a:off x="667110" y="557500"/>
            <a:ext cx="4290215" cy="2513800"/>
          </a:xfrm>
          <a:prstGeom prst="rect">
            <a:avLst/>
          </a:prstGeom>
          <a:noFill/>
          <a:ln>
            <a:noFill/>
          </a:ln>
        </p:spPr>
      </p:pic>
      <p:pic>
        <p:nvPicPr>
          <p:cNvPr id="178" name="Google Shape;178;p22"/>
          <p:cNvPicPr preferRelativeResize="0"/>
          <p:nvPr/>
        </p:nvPicPr>
        <p:blipFill>
          <a:blip r:embed="rId12">
            <a:alphaModFix/>
          </a:blip>
          <a:stretch>
            <a:fillRect/>
          </a:stretch>
        </p:blipFill>
        <p:spPr>
          <a:xfrm rot="2235629">
            <a:off x="3496778" y="-467871"/>
            <a:ext cx="3612920" cy="2032269"/>
          </a:xfrm>
          <a:prstGeom prst="rect">
            <a:avLst/>
          </a:prstGeom>
          <a:noFill/>
          <a:ln>
            <a:noFill/>
          </a:ln>
        </p:spPr>
      </p:pic>
      <p:pic>
        <p:nvPicPr>
          <p:cNvPr id="179" name="Google Shape;179;p22"/>
          <p:cNvPicPr preferRelativeResize="0"/>
          <p:nvPr/>
        </p:nvPicPr>
        <p:blipFill>
          <a:blip r:embed="rId11">
            <a:alphaModFix/>
          </a:blip>
          <a:stretch>
            <a:fillRect/>
          </a:stretch>
        </p:blipFill>
        <p:spPr>
          <a:xfrm rot="-855244">
            <a:off x="3270421" y="2630726"/>
            <a:ext cx="4290215" cy="2513800"/>
          </a:xfrm>
          <a:prstGeom prst="rect">
            <a:avLst/>
          </a:prstGeom>
          <a:noFill/>
          <a:ln>
            <a:noFill/>
          </a:ln>
        </p:spPr>
      </p:pic>
      <p:pic>
        <p:nvPicPr>
          <p:cNvPr id="180" name="Google Shape;180;p22"/>
          <p:cNvPicPr preferRelativeResize="0"/>
          <p:nvPr/>
        </p:nvPicPr>
        <p:blipFill>
          <a:blip r:embed="rId6">
            <a:alphaModFix/>
          </a:blip>
          <a:stretch>
            <a:fillRect/>
          </a:stretch>
        </p:blipFill>
        <p:spPr>
          <a:xfrm rot="-1235198">
            <a:off x="764576" y="652064"/>
            <a:ext cx="4099524" cy="2305971"/>
          </a:xfrm>
          <a:prstGeom prst="rect">
            <a:avLst/>
          </a:prstGeom>
          <a:noFill/>
          <a:ln>
            <a:noFill/>
          </a:ln>
        </p:spPr>
      </p:pic>
      <p:pic>
        <p:nvPicPr>
          <p:cNvPr id="181" name="Google Shape;181;p22"/>
          <p:cNvPicPr preferRelativeResize="0"/>
          <p:nvPr/>
        </p:nvPicPr>
        <p:blipFill>
          <a:blip r:embed="rId13">
            <a:alphaModFix/>
          </a:blip>
          <a:stretch>
            <a:fillRect/>
          </a:stretch>
        </p:blipFill>
        <p:spPr>
          <a:xfrm rot="3155484">
            <a:off x="-1376712" y="4276871"/>
            <a:ext cx="2299324" cy="2135933"/>
          </a:xfrm>
          <a:prstGeom prst="rect">
            <a:avLst/>
          </a:prstGeom>
          <a:noFill/>
          <a:ln>
            <a:noFill/>
          </a:ln>
        </p:spPr>
      </p:pic>
      <p:pic>
        <p:nvPicPr>
          <p:cNvPr id="182" name="Google Shape;182;p22"/>
          <p:cNvPicPr preferRelativeResize="0"/>
          <p:nvPr/>
        </p:nvPicPr>
        <p:blipFill>
          <a:blip r:embed="rId14">
            <a:alphaModFix/>
          </a:blip>
          <a:stretch>
            <a:fillRect/>
          </a:stretch>
        </p:blipFill>
        <p:spPr>
          <a:xfrm rot="-2983848">
            <a:off x="-1629785" y="-991337"/>
            <a:ext cx="3788469" cy="2133200"/>
          </a:xfrm>
          <a:prstGeom prst="rect">
            <a:avLst/>
          </a:prstGeom>
          <a:noFill/>
          <a:ln>
            <a:noFill/>
          </a:ln>
        </p:spPr>
      </p:pic>
      <p:pic>
        <p:nvPicPr>
          <p:cNvPr id="183" name="Google Shape;183;p22"/>
          <p:cNvPicPr preferRelativeResize="0"/>
          <p:nvPr/>
        </p:nvPicPr>
        <p:blipFill>
          <a:blip r:embed="rId15">
            <a:alphaModFix/>
          </a:blip>
          <a:stretch>
            <a:fillRect/>
          </a:stretch>
        </p:blipFill>
        <p:spPr>
          <a:xfrm rot="-865740">
            <a:off x="3394189" y="2750623"/>
            <a:ext cx="4042673" cy="2274004"/>
          </a:xfrm>
          <a:prstGeom prst="rect">
            <a:avLst/>
          </a:prstGeom>
          <a:noFill/>
          <a:ln>
            <a:noFill/>
          </a:ln>
        </p:spPr>
      </p:pic>
      <p:pic>
        <p:nvPicPr>
          <p:cNvPr id="184" name="Google Shape;184;p22"/>
          <p:cNvPicPr preferRelativeResize="0"/>
          <p:nvPr/>
        </p:nvPicPr>
        <p:blipFill>
          <a:blip r:embed="rId16">
            <a:alphaModFix/>
          </a:blip>
          <a:stretch>
            <a:fillRect/>
          </a:stretch>
        </p:blipFill>
        <p:spPr>
          <a:xfrm flipH="1" rot="2227786">
            <a:off x="1958117" y="1433444"/>
            <a:ext cx="351500" cy="351500"/>
          </a:xfrm>
          <a:prstGeom prst="rect">
            <a:avLst/>
          </a:prstGeom>
          <a:noFill/>
          <a:ln>
            <a:noFill/>
          </a:ln>
        </p:spPr>
      </p:pic>
      <p:pic>
        <p:nvPicPr>
          <p:cNvPr id="185" name="Google Shape;185;p22"/>
          <p:cNvPicPr preferRelativeResize="0"/>
          <p:nvPr/>
        </p:nvPicPr>
        <p:blipFill>
          <a:blip r:embed="rId17">
            <a:alphaModFix/>
          </a:blip>
          <a:stretch>
            <a:fillRect/>
          </a:stretch>
        </p:blipFill>
        <p:spPr>
          <a:xfrm rot="-1183786">
            <a:off x="1285225" y="2024325"/>
            <a:ext cx="1094850" cy="1094850"/>
          </a:xfrm>
          <a:prstGeom prst="rect">
            <a:avLst/>
          </a:prstGeom>
          <a:noFill/>
          <a:ln>
            <a:noFill/>
          </a:ln>
        </p:spPr>
      </p:pic>
      <p:pic>
        <p:nvPicPr>
          <p:cNvPr id="186" name="Google Shape;186;p22"/>
          <p:cNvPicPr preferRelativeResize="0"/>
          <p:nvPr/>
        </p:nvPicPr>
        <p:blipFill>
          <a:blip r:embed="rId18">
            <a:alphaModFix/>
          </a:blip>
          <a:stretch>
            <a:fillRect/>
          </a:stretch>
        </p:blipFill>
        <p:spPr>
          <a:xfrm rot="-1218145">
            <a:off x="3647097" y="1293189"/>
            <a:ext cx="767779" cy="10237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